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6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3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9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C787-2F12-4EEB-9385-533B5505C5A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557B-5E8F-4F10-A046-706B86AE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7B411D-15DD-4A8E-962C-5A81EC85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5" y="0"/>
            <a:ext cx="8930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A11086-0F47-47EC-BBDF-010FFB4E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6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2415A4-2F32-4C9C-B894-E949D7E7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4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19C4EF-B8CA-4246-8C72-52D9C4FF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2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2462B5-C773-4C88-BB66-E26471CB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D68E3B-828E-48A3-A5FA-E73970F3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23E78E-3F03-4964-8239-E079FBB2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5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717968-F464-4919-A6AD-C34875545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6EC3C1-5D3E-425C-8A4D-7B86B448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5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4D77C4-BE04-4C5A-984F-6F8BCF1A7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EE080A-EAFE-4C4E-B712-EA65836D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81750D-0F60-4A4F-BAD1-C9A5A566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5" y="0"/>
            <a:ext cx="8930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5DE051-F34A-4E9A-AE6C-3BCF8D98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5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CE3D15-BDC8-4104-B664-B508EA85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CB6B7C-A131-414B-847C-1F2BAE0E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8D32E2-A0CD-4677-AD9C-81C37193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93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B3CE4B-5130-4155-BE8F-4F3525727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8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1FDF71-D107-479F-8427-52FE1F17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1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4992A4-FCD6-41CA-A4EF-6A383A3D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5" y="0"/>
            <a:ext cx="8930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6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E22787-1CAB-468C-BC28-179D5BF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5" y="0"/>
            <a:ext cx="8930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9DED93-A9A6-43CB-8795-B4E968876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950C3C-BF19-4753-A9C0-3287125A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1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F58963-DC44-488D-8934-08FED198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BE250F-9E49-41B2-BC20-0948D44B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FE7268-2E26-478A-B3C1-66F8720F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" y="0"/>
            <a:ext cx="903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Brigitte Wellens</cp:lastModifiedBy>
  <cp:revision>4</cp:revision>
  <dcterms:created xsi:type="dcterms:W3CDTF">2018-05-06T15:33:14Z</dcterms:created>
  <dcterms:modified xsi:type="dcterms:W3CDTF">2018-05-08T13:05:28Z</dcterms:modified>
</cp:coreProperties>
</file>